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F58C-C64D-4130-855A-179530E6ADAC}" type="datetimeFigureOut">
              <a:rPr lang="en-US" smtClean="0"/>
              <a:t>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E4B67-4EA8-46F2-80B5-4249A60452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lạc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Đảng</a:t>
            </a:r>
            <a:r>
              <a:rPr lang="en-US" dirty="0"/>
              <a:t> </a:t>
            </a:r>
            <a:r>
              <a:rPr lang="en-US" dirty="0" err="1"/>
              <a:t>mừng</a:t>
            </a:r>
            <a:r>
              <a:rPr lang="en-US" dirty="0"/>
              <a:t> </a:t>
            </a:r>
            <a:r>
              <a:rPr lang="en-US" dirty="0" err="1"/>
              <a:t>Xuân</a:t>
            </a:r>
            <a:r>
              <a:rPr lang="en-US" dirty="0"/>
              <a:t> </a:t>
            </a:r>
            <a:r>
              <a:rPr lang="en-US" dirty="0" err="1"/>
              <a:t>Canh</a:t>
            </a:r>
            <a:r>
              <a:rPr lang="en-US" dirty="0"/>
              <a:t> </a:t>
            </a:r>
            <a:r>
              <a:rPr lang="en-US" dirty="0" err="1"/>
              <a:t>Tý</a:t>
            </a:r>
            <a:r>
              <a:rPr lang="en-US" dirty="0"/>
              <a:t>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Trong hình ảnh có thể có: 4 người, bao gồm Harold Như và Hồng Diệu, mọi người đang cười, mọi người đang đứ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rong hình ảnh có thể có: 16 người, bao gồm Nhung Hong Nguyen, Bui Bích Uyên, Bạch Tuyết và Kim Nguyet Lam, mọi người đang ngồi, bàn, đám đông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Trong hình ảnh có thể có: 14 người, bao gồm Duong Tran, Mai Lan, Đỗ Hùng và Bui Bích Uyên, mọi người đang cười, mọi người đang ngồi, đám đông, ngoài trời và trong nh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Trong hình ảnh có thể có: 11 người, bao gồm Duong Tran và Chung Nguyen, mọi người đang cười, mọi người đang ngồi, bàn, ngoài trời và trong nhà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Trong hình ảnh có thể có: 1 người"/>
          <p:cNvPicPr>
            <a:picLocks noChangeAspect="1" noChangeArrowheads="1"/>
          </p:cNvPicPr>
          <p:nvPr/>
        </p:nvPicPr>
        <p:blipFill>
          <a:blip r:embed="rId2"/>
          <a:srcRect t="9167" b="2083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Trong hình ảnh có thể có: Carot Nguyen và Mai Thảo, mọi người đang đứ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ong hình ảnh có thể có: 2 người, bao gồm Bui Bích Uyên, mọi người đang đứ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rong hình ảnh có thể có: 4 người, mọi người đang cười, mọi người trên sân khấu, mọi người đang đứng và trẻ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4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Trong hình ảnh có thể có: một hoặc nhiều người, mọi người đang ngồi và trẻ e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Trong hình ảnh có thể có: 4 người, bao gồm Duong Tran, mọi người đang cười, mọi người đang đứng và ngoài trờ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Trong hình ảnh có thể có: 5 người, bao gồm Hue Nguyen Nguyen và Duong Tran, mọi người trên sân khấu và mọi người đang đứ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Trong hình ảnh có thể có: 7 người, bao gồm Sumo Phu, Hue Nguyen Nguyen và Duong Tran, mọi người đang cười, mọi người đang đứng và mọi người trên sân khấ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Sinh hoạt câu lạc bộ Mừng Đảng mừng Xuân Canh Tý 2020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Sinh hoạt câu lạc bộ Mừng Đảng mừng Xuân Canh Tý 2020</dc:title>
  <dc:creator>Choi 1</dc:creator>
  <cp:lastModifiedBy>Choi 1</cp:lastModifiedBy>
  <cp:revision>7</cp:revision>
  <dcterms:created xsi:type="dcterms:W3CDTF">2020-01-17T03:53:58Z</dcterms:created>
  <dcterms:modified xsi:type="dcterms:W3CDTF">2020-01-17T04:56:27Z</dcterms:modified>
</cp:coreProperties>
</file>